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ME DZMANASHVILI" userId="eb3a71f0-2288-4be0-9d88-2f688ae9a26b" providerId="ADAL" clId="{35E34DEE-D6EB-4CB2-980B-D5C65B8A3651}"/>
    <pc:docChg chg="modSld">
      <pc:chgData name="SALOME DZMANASHVILI" userId="eb3a71f0-2288-4be0-9d88-2f688ae9a26b" providerId="ADAL" clId="{35E34DEE-D6EB-4CB2-980B-D5C65B8A3651}" dt="2023-01-23T08:46:22.302" v="2" actId="1076"/>
      <pc:docMkLst>
        <pc:docMk/>
      </pc:docMkLst>
      <pc:sldChg chg="modSp mod">
        <pc:chgData name="SALOME DZMANASHVILI" userId="eb3a71f0-2288-4be0-9d88-2f688ae9a26b" providerId="ADAL" clId="{35E34DEE-D6EB-4CB2-980B-D5C65B8A3651}" dt="2023-01-23T08:46:22.302" v="2" actId="1076"/>
        <pc:sldMkLst>
          <pc:docMk/>
          <pc:sldMk cId="1717432518" sldId="257"/>
        </pc:sldMkLst>
        <pc:picChg chg="mod">
          <ac:chgData name="SALOME DZMANASHVILI" userId="eb3a71f0-2288-4be0-9d88-2f688ae9a26b" providerId="ADAL" clId="{35E34DEE-D6EB-4CB2-980B-D5C65B8A3651}" dt="2023-01-23T08:46:22.302" v="2" actId="1076"/>
          <ac:picMkLst>
            <pc:docMk/>
            <pc:sldMk cId="1717432518" sldId="257"/>
            <ac:picMk id="4" creationId="{E2B61E3A-4DA6-9E46-9C73-02EDB155A21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01CA-E74A-E9B8-E5F5-4994DF9F1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262494-2450-4595-4B95-AD18E0F08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5CCBE-B01F-E7B1-4DF5-BDF28789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D8FF-7F9C-4C0D-B002-4166418E0728}" type="datetimeFigureOut">
              <a:rPr lang="en-US" smtClean="0"/>
              <a:t>23-Jan-23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6E148-503B-D9EA-2D98-06364D61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296DE-4B58-79F8-D1C8-79CEEA91F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E729-267F-4587-930A-8E639FC1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3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4D86D-F2DE-65EF-5B1F-0B90B850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1CC0AE-F165-DE67-83E1-F87351E16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7E63D-FF18-785D-A739-2EE8F9E7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D8FF-7F9C-4C0D-B002-4166418E0728}" type="datetimeFigureOut">
              <a:rPr lang="en-US" smtClean="0"/>
              <a:t>23-Jan-23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BA427-3924-52E0-9CF0-2E2DA85D6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B4C13-1D46-42AC-42A5-F4D81493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E729-267F-4587-930A-8E639FC1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0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CD82FE-FECF-A5F1-ED1C-86BB6D50A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EA664-1FB2-FAB8-29DE-F89C8A938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77557-57B6-C98A-4EF2-7C1FEC7B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D8FF-7F9C-4C0D-B002-4166418E0728}" type="datetimeFigureOut">
              <a:rPr lang="en-US" smtClean="0"/>
              <a:t>23-Jan-23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55616-7F67-51A3-FD4C-01BE7E97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6E8C2-A76B-EF8E-FE40-1E16F322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E729-267F-4587-930A-8E639FC1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82B7-D8D7-A5F1-C6AA-09E1FCE40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F0F6-9E3A-D388-D181-114DD7AA9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880FD-DA3D-3BC4-5CBC-8D86D568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D8FF-7F9C-4C0D-B002-4166418E0728}" type="datetimeFigureOut">
              <a:rPr lang="en-US" smtClean="0"/>
              <a:t>23-Jan-23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7ECBF-8D5D-FAD0-B55F-FADD1776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C6A78-11D5-DA32-BB05-AF77F386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E729-267F-4587-930A-8E639FC1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DE8C2-DAE6-6D22-7118-BD9458BFA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F01E6-897D-8029-5CA7-DA0C6FBBD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92EA5-EF7D-4E79-8B23-D160BFA0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D8FF-7F9C-4C0D-B002-4166418E0728}" type="datetimeFigureOut">
              <a:rPr lang="en-US" smtClean="0"/>
              <a:t>23-Jan-23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50DFF-8598-6D7A-6747-DFFE5FB3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41730-88A2-2D2E-3707-14CAA6D6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E729-267F-4587-930A-8E639FC1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3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F24A-A5DB-2960-ED79-350917679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10A6-2485-2772-F733-30B794B0F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D053A-CAE2-B43E-A777-B4FBCC403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7058C-D4B9-9F14-AB09-8F0121B4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D8FF-7F9C-4C0D-B002-4166418E0728}" type="datetimeFigureOut">
              <a:rPr lang="en-US" smtClean="0"/>
              <a:t>23-Jan-23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29284-9790-0970-618D-766CE2F60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79B40-38A0-D25E-4D0E-50C22E7C4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E729-267F-4587-930A-8E639FC1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9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FE646-5A7D-D063-8DB5-9BD46203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CA768-52A3-4C27-61AB-A7183EDF9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FAAFA-50DC-6ACD-5211-5F7754BEF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46CA1D-1D73-5C3B-5055-2ABC22BEC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85FFC1-2795-0ABC-2D4C-FA4D7D8F1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41E422-D909-3F7F-F8D1-8ECC82A3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D8FF-7F9C-4C0D-B002-4166418E0728}" type="datetimeFigureOut">
              <a:rPr lang="en-US" smtClean="0"/>
              <a:t>23-Jan-23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D13F4-8945-B458-E4D0-FD04E51A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5DB021-1CBA-EC68-678F-CFBBE607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E729-267F-4587-930A-8E639FC1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4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E0EF-FCE4-6C32-179C-C7B8F1D86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D18AC-5F8E-9B47-F7C2-5C8DB1F0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D8FF-7F9C-4C0D-B002-4166418E0728}" type="datetimeFigureOut">
              <a:rPr lang="en-US" smtClean="0"/>
              <a:t>23-Jan-23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F1B10-7D5F-3408-07B1-4A19B6098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BC7DE6-6F52-21B5-5FE8-01E70BF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E729-267F-4587-930A-8E639FC1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7FDCB-AA76-0CBD-310D-9C9606E4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D8FF-7F9C-4C0D-B002-4166418E0728}" type="datetimeFigureOut">
              <a:rPr lang="en-US" smtClean="0"/>
              <a:t>23-Jan-23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F72A18-A147-993C-1FA5-5BF81E3F8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93F173-4D4D-BE76-A009-65E596B6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E729-267F-4587-930A-8E639FC1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7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6589-EA34-E3F0-C90E-6873BFF1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021AC-E117-669D-5A78-F1E4FE5B6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B1D70-2DE1-E631-098F-DE541CCC1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201847-93C5-2E30-B66C-069D497E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D8FF-7F9C-4C0D-B002-4166418E0728}" type="datetimeFigureOut">
              <a:rPr lang="en-US" smtClean="0"/>
              <a:t>23-Jan-23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B93D0-FF16-D54F-3AB2-3CC38F5A8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19B95-1282-3DB3-62D1-7040A37C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E729-267F-4587-930A-8E639FC1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2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9DF2-B6C9-4EB0-34B7-65D88A56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DC5EA6-E4D8-9A8B-9657-7A6D778F2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7B380A-53AB-9D9F-1E4F-124EF4065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25589-C49F-A657-6222-2AED6790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9D8FF-7F9C-4C0D-B002-4166418E0728}" type="datetimeFigureOut">
              <a:rPr lang="en-US" smtClean="0"/>
              <a:t>23-Jan-23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808A8-B9F7-9AB4-B7B9-38C564A0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7355E-B1B3-18F3-D64C-F79C7303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8E729-267F-4587-930A-8E639FC1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33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312D3C-582E-E5BC-DF53-133DD40B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8A2FB-09ED-72DC-7DF4-47D16A937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09F04-BC94-926C-2B70-E43CCB5B6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9D8FF-7F9C-4C0D-B002-4166418E0728}" type="datetimeFigureOut">
              <a:rPr lang="en-US" smtClean="0"/>
              <a:t>23-Jan-23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7995A-1A5C-AAEB-4D6A-E0C3F304D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2B773-5666-A643-E9EB-869EAFD42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8E729-267F-4587-930A-8E639FC14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9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96F995-E294-3043-8DD4-02C7F6ECB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15" y="0"/>
            <a:ext cx="3522421" cy="6897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61E3A-4DA6-9E46-9C73-02EDB155A2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6472" y="1127585"/>
            <a:ext cx="5992124" cy="442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3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ree, outdoor, transport, old&#10;&#10;Description automatically generated">
            <a:extLst>
              <a:ext uri="{FF2B5EF4-FFF2-40B4-BE49-F238E27FC236}">
                <a16:creationId xmlns:a16="http://schemas.microsoft.com/office/drawing/2014/main" id="{0ACF33C0-F3DF-AFB9-2CCA-FA20B4EEA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349" y="988595"/>
            <a:ext cx="5460151" cy="3871161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4F739B7-CDFF-E708-3185-A442723C2A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425" y="927320"/>
            <a:ext cx="5166193" cy="3932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E1B9AA-C004-1B05-E2F6-19D75B62CC9B}"/>
              </a:ext>
            </a:extLst>
          </p:cNvPr>
          <p:cNvSpPr txBox="1"/>
          <p:nvPr/>
        </p:nvSpPr>
        <p:spPr>
          <a:xfrm>
            <a:off x="6587411" y="4945225"/>
            <a:ext cx="486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სახურავის გადაკეთება, რომ ეხდებოდეს და იყოს სტაროპამენის მანქანის მსგავსი.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8DF52-7899-5003-370D-F8E27C19C8D2}"/>
              </a:ext>
            </a:extLst>
          </p:cNvPr>
          <p:cNvSpPr txBox="1"/>
          <p:nvPr/>
        </p:nvSpPr>
        <p:spPr>
          <a:xfrm>
            <a:off x="892896" y="4945224"/>
            <a:ext cx="486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/>
              <a:t>მანქანის ექსტერიერის და ინტერიერის გადაკეთება, „დატიუნინგება“.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8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ANETA DEMURISHVILI</dc:creator>
  <cp:lastModifiedBy>SALOME DZMANASHVILI</cp:lastModifiedBy>
  <cp:revision>1</cp:revision>
  <dcterms:created xsi:type="dcterms:W3CDTF">2023-01-20T19:18:17Z</dcterms:created>
  <dcterms:modified xsi:type="dcterms:W3CDTF">2023-01-23T08:46:26Z</dcterms:modified>
</cp:coreProperties>
</file>